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92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342" r:id="rId20"/>
    <p:sldId id="343" r:id="rId21"/>
    <p:sldId id="358" r:id="rId22"/>
    <p:sldId id="268" r:id="rId23"/>
    <p:sldId id="345" r:id="rId24"/>
    <p:sldId id="347" r:id="rId25"/>
    <p:sldId id="359" r:id="rId26"/>
    <p:sldId id="360" r:id="rId27"/>
    <p:sldId id="361" r:id="rId28"/>
    <p:sldId id="272" r:id="rId29"/>
    <p:sldId id="348" r:id="rId30"/>
    <p:sldId id="349" r:id="rId31"/>
    <p:sldId id="350" r:id="rId32"/>
    <p:sldId id="351" r:id="rId33"/>
    <p:sldId id="277" r:id="rId34"/>
    <p:sldId id="278" r:id="rId35"/>
    <p:sldId id="275" r:id="rId36"/>
    <p:sldId id="353" r:id="rId37"/>
    <p:sldId id="354" r:id="rId38"/>
    <p:sldId id="356" r:id="rId39"/>
    <p:sldId id="355" r:id="rId40"/>
    <p:sldId id="357" r:id="rId41"/>
    <p:sldId id="284" r:id="rId42"/>
    <p:sldId id="285" r:id="rId43"/>
    <p:sldId id="286" r:id="rId44"/>
    <p:sldId id="287" r:id="rId45"/>
    <p:sldId id="288" r:id="rId46"/>
    <p:sldId id="289" r:id="rId47"/>
    <p:sldId id="290" r:id="rId48"/>
    <p:sldId id="291" r:id="rId49"/>
    <p:sldId id="292" r:id="rId50"/>
    <p:sldId id="293" r:id="rId51"/>
    <p:sldId id="294" r:id="rId52"/>
    <p:sldId id="295" r:id="rId53"/>
    <p:sldId id="296" r:id="rId54"/>
    <p:sldId id="339" r:id="rId55"/>
    <p:sldId id="340" r:id="rId56"/>
    <p:sldId id="341" r:id="rId57"/>
    <p:sldId id="301" r:id="rId58"/>
    <p:sldId id="302" r:id="rId59"/>
    <p:sldId id="303" r:id="rId60"/>
    <p:sldId id="304" r:id="rId61"/>
    <p:sldId id="305" r:id="rId62"/>
    <p:sldId id="306" r:id="rId63"/>
    <p:sldId id="307" r:id="rId64"/>
    <p:sldId id="308" r:id="rId65"/>
    <p:sldId id="309" r:id="rId66"/>
    <p:sldId id="310" r:id="rId67"/>
    <p:sldId id="311" r:id="rId68"/>
    <p:sldId id="312" r:id="rId69"/>
    <p:sldId id="313" r:id="rId70"/>
    <p:sldId id="314" r:id="rId71"/>
    <p:sldId id="315" r:id="rId72"/>
    <p:sldId id="316" r:id="rId73"/>
    <p:sldId id="317" r:id="rId74"/>
    <p:sldId id="318" r:id="rId75"/>
    <p:sldId id="319" r:id="rId76"/>
    <p:sldId id="320" r:id="rId77"/>
    <p:sldId id="321" r:id="rId78"/>
    <p:sldId id="322" r:id="rId79"/>
    <p:sldId id="323" r:id="rId80"/>
    <p:sldId id="324" r:id="rId81"/>
    <p:sldId id="325" r:id="rId82"/>
    <p:sldId id="326" r:id="rId83"/>
    <p:sldId id="327" r:id="rId84"/>
    <p:sldId id="328" r:id="rId85"/>
    <p:sldId id="329" r:id="rId86"/>
    <p:sldId id="330" r:id="rId87"/>
    <p:sldId id="331" r:id="rId88"/>
    <p:sldId id="332" r:id="rId89"/>
    <p:sldId id="333" r:id="rId90"/>
    <p:sldId id="334" r:id="rId9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3" roundtripDataSignature="AMtx7miDSEExNjIdfn0iO+9NFIDhCgxn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7"/>
  </p:normalViewPr>
  <p:slideViewPr>
    <p:cSldViewPr snapToGrid="0">
      <p:cViewPr varScale="1">
        <p:scale>
          <a:sx n="112" d="100"/>
          <a:sy n="112" d="100"/>
        </p:scale>
        <p:origin x="1832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95" Type="http://schemas.openxmlformats.org/officeDocument/2006/relationships/viewProps" Target="viewProps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slide" Target="slides/slide84.xml"/><Relationship Id="rId9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3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8" name="Google Shape;62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3" name="Google Shape;63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9" name="Google Shape;63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6" name="Google Shape;64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0" name="Google Shape;67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1" name="Google Shape;65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aa92dfece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g3aa92dfece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5" name="Google Shape;695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0" name="Google Shape;70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6" name="Google Shape;60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7" name="Google Shape;607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29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BD89193E-DEFA-4865-B041-97E6A9D45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E85D6B2A-C71C-9C17-655E-A471853ED5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9E4BDBD-C2DD-63D6-14B2-73E98DF354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255751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480DEB6-6ADE-ECCE-7513-556346834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738C6CA-27CF-9AD9-95EC-8A4BCD430D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CAD057B3-DF68-0893-7B56-E679E46EC2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1662396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F44423F-00D4-178E-7CC0-58BCCE431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26AE6568-A9AD-2101-B153-E650A1189B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481F2D48-E075-349A-F920-00A3119E8F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284724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1" name="Google Shape;73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6" name="Google Shape;73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g3b0cbf9bb79_2_6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5" name="Google Shape;585;g3b0cbf9bb79_2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1" name="Google Shape;741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7" name="Google Shape;747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2" name="Google Shape;752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7" name="Google Shape;757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" name="Google Shape;761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2" name="Google Shape;762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9" name="Google Shape;769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4" name="Google Shape;774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9" name="Google Shape;779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4" name="Google Shape;784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0" name="Google Shape;790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3b0cbf9bb79_2_6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92" name="Google Shape;592;g3b0cbf9bb79_2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5" name="Google Shape;795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3" name="Google Shape;803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8" name="Google Shape;808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3" name="Google Shape;813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0" name="Google Shape;820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1" name="Google Shape;821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51</a:t>
            </a:fld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g3b0d598f3c5_0_9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g3b0d598f3c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g3b0d598f3c5_0_15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7" name="Google Shape;837;g3b0d598f3c5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g3b0d598f3c5_0_21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4" name="Google Shape;844;g3b0d598f3c5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1" name="Google Shape;851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Google Shape;855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6" name="Google Shape;856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g3b0cbf9bb79_2_7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99" name="Google Shape;599;g3b0cbf9bb79_2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1" name="Google Shape;861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Google Shape;873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4" name="Google Shape;874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1" name="Google Shape;881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Google Shape;885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6" name="Google Shape;886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Google Shape;901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02" name="Google Shape;902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Google Shape;908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9" name="Google Shape;909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" name="Google Shape;914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5" name="Google Shape;915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6" name="Google Shape;6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Google Shape;920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1" name="Google Shape;921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3" name="Google Shape;933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937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8" name="Google Shape;938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Google Shape;942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3" name="Google Shape;943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g3b0d598f3c5_0_10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5" name="Google Shape;955;g3b0d598f3c5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1" name="Google Shape;961;g3b0d598f3c5_0_10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2" name="Google Shape;962;g3b0d598f3c5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g3b0d598f3c5_0_11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9" name="Google Shape;969;g3b0d598f3c5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g3b0d598f3c5_0_12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6" name="Google Shape;976;g3b0d598f3c5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3" name="Google Shape;61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83" name="Google Shape;983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4" name="Google Shape;984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0" name="Google Shape;990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Google Shape;996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7" name="Google Shape;997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" name="Google Shape;1002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3" name="Google Shape;1003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Google Shape;1008;g3b0d598f3c5_0_139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9" name="Google Shape;1009;g3b0d598f3c5_0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Google Shape;1015;g3b0d598f3c5_0_145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6" name="Google Shape;1016;g3b0d598f3c5_0_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g3b0d598f3c5_0_151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3" name="Google Shape;1023;g3b0d598f3c5_0_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Google Shape;1029;g3b0d598f3c5_0_15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0" name="Google Shape;1030;g3b0d598f3c5_0_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8" name="Google Shape;61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3" name="Google Shape;6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readbible.org/Members/Bona/For-Bible/GosepelsMeaning/sundaygosepel/Year_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48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60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6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3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3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3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12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3800" b="1" i="0" u="sng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禮儀年甲年</a:t>
            </a:r>
            <a:r>
              <a:rPr lang="zh-TW" sz="3800" b="1" u="sng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主顯節</a:t>
            </a:r>
            <a:r>
              <a:rPr lang="zh-TW" sz="38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彌撒</a:t>
            </a:r>
            <a:endParaRPr sz="3800" b="1" i="0" u="sng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1143000" y="4652963"/>
            <a:ext cx="7315200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 準備好心靈，彌撒即將開始。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p6"/>
          <p:cNvSpPr txBox="1"/>
          <p:nvPr/>
        </p:nvSpPr>
        <p:spPr>
          <a:xfrm>
            <a:off x="341100" y="44450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為我祈求上主，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願全能的天主垂憐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我們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6" name="Google Shape;636;p7"/>
          <p:cNvSpPr/>
          <p:nvPr/>
        </p:nvSpPr>
        <p:spPr>
          <a:xfrm>
            <a:off x="552450" y="5753100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8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2" name="Google Shape;642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3" name="Google Shape;643;p8"/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404170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  <a:buSzPts val="6000"/>
            </a:pPr>
            <a:r>
              <a:rPr lang="zh-TW" altLang="en-US" sz="4800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747070"/>
            <a:ext cx="8382000" cy="4348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除免世罪者，求祢俯聽我們的祈禱。坐在聖父之右者，求祢垂憐我們；</a:t>
            </a:r>
            <a:endParaRPr lang="en-US" altLang="zh-TW" sz="4400" dirty="0"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975670"/>
            <a:ext cx="8382000" cy="334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因為只有祢是聖的，只有祢是主，只有祢是至高無上的。</a:t>
            </a:r>
            <a:endParaRPr lang="en-US" altLang="zh-TW" sz="4400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耶穌基督，祢和聖神，同享天主聖父的光榮。阿們。</a:t>
            </a:r>
            <a:endParaRPr lang="en-US" altLang="zh-TW" sz="4400" dirty="0"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9"/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9" name="Google Shape;649;p9"/>
          <p:cNvSpPr txBox="1"/>
          <p:nvPr/>
        </p:nvSpPr>
        <p:spPr>
          <a:xfrm>
            <a:off x="323850" y="1104901"/>
            <a:ext cx="8351838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0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1773238"/>
            <a:ext cx="8064600" cy="337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一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依撒意亞先知書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耶路撒冷啊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！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起來發放光明罷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！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因為你的光明業已來到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上主的榮耀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、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已經照射在你身上。看哪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！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黑暗籠罩大地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陰雲遮蔽萬民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；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但是上主要照亮你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祂的榮耀要彰顯在你身上。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4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萬民將趨赴你的光芒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眾王將奔向你升起的光輝。你擧目向周圍觀看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！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人們都已經集合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向你而來。你的兒子要從遠方而來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你的女兒也要像嬰兒給背着回來。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4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3aa92dfece9_0_0"/>
          <p:cNvSpPr/>
          <p:nvPr/>
        </p:nvSpPr>
        <p:spPr>
          <a:xfrm>
            <a:off x="1310575" y="1841700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g3aa92dfece9_0_0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g3aa92dfece9_0_0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g3aa92dfece9_0_0"/>
          <p:cNvSpPr txBox="1">
            <a:spLocks noGrp="1"/>
          </p:cNvSpPr>
          <p:nvPr>
            <p:ph type="title" idx="4294967295"/>
          </p:nvPr>
        </p:nvSpPr>
        <p:spPr>
          <a:xfrm>
            <a:off x="753312" y="24801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普天下大欣慶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44C44-C96F-AB0A-8DFA-84FF7F8BB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857DB-1B3B-E7BD-4772-87AD178BE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E774CA-EF8F-DC17-D2F9-44EA371D6616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那時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你看到這一切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必要喜形於色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你的心會興奮跳動。因為金銀從海的那邊滾滾而來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萬國的財富都流入你的手中。成群結隊的駱駝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米德楊和厄法的獨峰駝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齊集在你的境內。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B780FA46-8D2F-92AF-47A1-203F1025CE03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4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808550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BA9EB-E7C1-EA70-7CC5-958B2CE31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8F993-FE39-A66D-6528-BAD100DF9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4F350E-4C91-C1FB-BA9E-DB53E8805497}"/>
              </a:ext>
            </a:extLst>
          </p:cNvPr>
          <p:cNvSpPr txBox="1"/>
          <p:nvPr/>
        </p:nvSpPr>
        <p:spPr>
          <a:xfrm>
            <a:off x="340226" y="365709"/>
            <a:ext cx="8475783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他們從舍巴滿載黃金和乳香而來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宣揚上主的榮耀。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694945EC-26C8-259F-B6E6-4AE99401614B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4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1002722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1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36;p9">
            <a:extLst>
              <a:ext uri="{FF2B5EF4-FFF2-40B4-BE49-F238E27FC236}">
                <a16:creationId xmlns:a16="http://schemas.microsoft.com/office/drawing/2014/main" id="{69DC4E79-7876-EC9D-1BFC-C20CB598C5C9}"/>
              </a:ext>
            </a:extLst>
          </p:cNvPr>
          <p:cNvSpPr txBox="1"/>
          <p:nvPr/>
        </p:nvSpPr>
        <p:spPr>
          <a:xfrm>
            <a:off x="323850" y="929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D6287E-C0BC-6AB8-01C0-BBC1858E62FE}"/>
              </a:ext>
            </a:extLst>
          </p:cNvPr>
          <p:cNvSpPr txBox="1"/>
          <p:nvPr/>
        </p:nvSpPr>
        <p:spPr>
          <a:xfrm>
            <a:off x="323850" y="2836962"/>
            <a:ext cx="84963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答</a:t>
            </a:r>
            <a:r>
              <a:rPr lang="en-US" altLang="zh-TW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  <a:r>
              <a:rPr lang="zh-TW" altLang="en-US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ja-JP" altLang="en-US" sz="6600" b="1">
                <a:solidFill>
                  <a:schemeClr val="tx1"/>
                </a:solidFill>
              </a:rPr>
              <a:t>上主</a:t>
            </a:r>
            <a:r>
              <a:rPr lang="zh-TW" altLang="en-US" sz="6600" b="1" dirty="0">
                <a:solidFill>
                  <a:schemeClr val="tx1"/>
                </a:solidFill>
              </a:rPr>
              <a:t>，</a:t>
            </a:r>
            <a:r>
              <a:rPr lang="ja-JP" altLang="en-US" sz="6600" b="1">
                <a:solidFill>
                  <a:schemeClr val="tx1"/>
                </a:solidFill>
              </a:rPr>
              <a:t>普世萬民都要敬拜祢。</a:t>
            </a:r>
            <a:endParaRPr lang="zh-TW" altLang="en-US" sz="6600" b="1" dirty="0">
              <a:solidFill>
                <a:schemeClr val="tx1"/>
              </a:solidFill>
              <a:ea typeface="DFKai-SB" panose="03000509000000000000" pitchFamily="65" charset="-12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539750" y="1773238"/>
            <a:ext cx="8064600" cy="407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聖保祿宗徒致</a:t>
            </a:r>
            <a:endParaRPr lang="en-US" altLang="zh-CN" sz="4700" dirty="0">
              <a:solidFill>
                <a:schemeClr val="dk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厄弗所人書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7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52245"/>
            <a:ext cx="8351700" cy="5032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弟兄們：你們一定知道，為了你們的好處，天主的恩寵所付託給我的職務：祂啟示我，使我知道祂的奧秘。以往，天主沒有把這奧秘向任何人顯示過，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52245"/>
            <a:ext cx="8351700" cy="6078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現在祂藉着聖神向祂的聖宗徒和先知啟示了；這奧秘的內容是這樣：藉着福音，外邦人在基督耶穌內與猶太人同為繼承人，同為一體，同為恩許的分享人。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154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16"/>
          <p:cNvSpPr/>
          <p:nvPr/>
        </p:nvSpPr>
        <p:spPr>
          <a:xfrm>
            <a:off x="393739" y="908720"/>
            <a:ext cx="8351837" cy="37861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阿肋路亞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17"/>
          <p:cNvSpPr/>
          <p:nvPr/>
        </p:nvSpPr>
        <p:spPr>
          <a:xfrm>
            <a:off x="134712" y="256084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altLang="en-US" sz="6000" b="1" dirty="0">
                <a:sym typeface="DFKai-SB"/>
              </a:rPr>
              <a:t>願主與你們同在</a:t>
            </a:r>
            <a:endParaRPr sz="6000" b="1" dirty="0"/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r>
              <a:rPr lang="zh-CN" altLang="en-US" sz="6000" b="1" dirty="0">
                <a:sym typeface="DFKai-SB"/>
              </a:rPr>
              <a:t>恭讀聖瑪竇福音</a:t>
            </a:r>
            <a:endParaRPr sz="6000" b="1" dirty="0">
              <a:ea typeface="DFKai-SB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3b0cbf9bb79_2_60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普天下大欣慶</a:t>
            </a:r>
            <a:endParaRPr/>
          </a:p>
        </p:txBody>
      </p:sp>
      <p:sp>
        <p:nvSpPr>
          <p:cNvPr id="588" name="Google Shape;588;g3b0cbf9bb79_2_60"/>
          <p:cNvSpPr txBox="1">
            <a:spLocks noGrp="1"/>
          </p:cNvSpPr>
          <p:nvPr>
            <p:ph type="body" idx="1"/>
          </p:nvPr>
        </p:nvSpPr>
        <p:spPr>
          <a:xfrm>
            <a:off x="-123275" y="836600"/>
            <a:ext cx="9267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marR="0" lvl="0" indent="-889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AutoNum type="arabicPeriod"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普天下大欣慶，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72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  </a:t>
            </a: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萬民大眾歡迎，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72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你相隨到相隨到白利恆。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72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耶穌聖嬰孩，誕生在馬槽</a:t>
            </a: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裡</a:t>
            </a: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。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都叩首在地欽崇， 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又叩首在地欽崇， 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再叩首在地欽崇耶穌聖嬰。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800"/>
          </a:p>
        </p:txBody>
      </p:sp>
      <p:sp>
        <p:nvSpPr>
          <p:cNvPr id="589" name="Google Shape;589;g3b0cbf9bb79_2_60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普天下大欣慶 1 of 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279480"/>
            <a:ext cx="8491500" cy="6632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黑落德作王的時候，耶穌誕生在猶大的伯利恆；有幾個賢士從東方來到耶路撒冷，詢問說：「纔誕生的猶太人的王在哪裡？我們在東方看見祂的星出現，特地來朝拜祂。」黑落德王一聽這話，就心感不安，耶路撒冷全城的居民也跟着一起不安。 </a:t>
            </a:r>
            <a:endParaRPr lang="ja-JP" altLang="en-US" sz="1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他就召集了所有的司祭長和民間的經師，問他們：默西亞應該生在哪裡。他們回答說：「在猶大省的伯利恆，因為先知曾這樣記載過：「</a:t>
            </a:r>
            <a:r>
              <a:rPr lang="en-US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『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你、猶大地區的伯利恆啊！你在猶大的各市鎮中，決不是最小的，</a:t>
            </a:r>
            <a:endParaRPr lang="ja-JP" altLang="en-US" sz="40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D37BFAF3-828C-74FA-E420-F4BCC29E0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6724770-466A-AD95-60B8-AAA02D59241A}"/>
              </a:ext>
            </a:extLst>
          </p:cNvPr>
          <p:cNvSpPr/>
          <p:nvPr/>
        </p:nvSpPr>
        <p:spPr>
          <a:xfrm>
            <a:off x="326231" y="279480"/>
            <a:ext cx="8491500" cy="6632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因為要有一位領袖從你那裡出來</a:t>
            </a:r>
            <a:r>
              <a:rPr lang="en-US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,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牧養我的子民──以色列。</a:t>
            </a:r>
            <a:r>
              <a:rPr lang="en-US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』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」於是黑落德暗地裡召見這幾位賢士，仔細詢問他們，那顆星在甚麼時候出現的；然後吩咐他們前往伯利恆，說：「你們去用心尋找那嬰兒吧！找到了，就報告給我，好讓我也去朝拜祂。」</a:t>
            </a:r>
            <a:endParaRPr lang="ja-JP" altLang="en-US" sz="40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120B3D5-5406-A03B-BA88-7020C96ED982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3193927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DBC6428-6C51-0904-14BF-C7BCA0B6E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B87D60C-D5DD-1EBA-C1CE-EDA056FDF578}"/>
              </a:ext>
            </a:extLst>
          </p:cNvPr>
          <p:cNvSpPr/>
          <p:nvPr/>
        </p:nvSpPr>
        <p:spPr>
          <a:xfrm>
            <a:off x="326231" y="279480"/>
            <a:ext cx="8491500" cy="6632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他們聽了國王的吩咐，就走了。那時候，他們在東方看見的那顆星又出現了，在他們前面引路，直到嬰兒所在的地方上面，才停下來。他們看見那顆星，實在喜出望外。走進屋子，看見了嬰兒和祂的母親瑪利亞，就俯伏在地朝拜了祂；</a:t>
            </a:r>
            <a:endParaRPr lang="ja-JP" altLang="en-US" sz="40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A393719-AE75-1B89-F73E-1E9BC9D1D2FF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5652312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BC58448-2F1E-7FDB-5F79-A14B6341B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AC990D5-F6B3-8FAD-0B4C-C24209EFDE10}"/>
              </a:ext>
            </a:extLst>
          </p:cNvPr>
          <p:cNvSpPr/>
          <p:nvPr/>
        </p:nvSpPr>
        <p:spPr>
          <a:xfrm>
            <a:off x="326231" y="279480"/>
            <a:ext cx="8491500" cy="4324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然後打開寶盒，拿出黃金、乳香和沒藥等禮物奉獻給祂。他們在夢中得到指示，不可再回到黑落</a:t>
            </a:r>
            <a:r>
              <a:rPr lang="zh-TW" altLang="en-US" sz="40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德那裡，就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從另一條路返回了家鄉。</a:t>
            </a:r>
            <a:endParaRPr lang="ja-JP" altLang="en-US" sz="40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52EFD0CB-D6F1-0D08-C3BF-4D4BADCD3D27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2975350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21"/>
          <p:cNvSpPr/>
          <p:nvPr/>
        </p:nvSpPr>
        <p:spPr>
          <a:xfrm>
            <a:off x="34925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—基督的福音—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28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23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4" name="Google Shape;744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lang="zh-TW" sz="6600" b="1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>
                <a:solidFill>
                  <a:srgbClr val="FF0000"/>
                </a:solidFill>
              </a:rPr>
              <a:t>　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4"/>
          <p:cNvSpPr txBox="1"/>
          <p:nvPr/>
        </p:nvSpPr>
        <p:spPr>
          <a:xfrm>
            <a:off x="1025456" y="476250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我信唯一的主、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耶穌基督，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天主的獨生子。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祂在萬世之前，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由聖父所生。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p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祂是出自天主的天主，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出自光明的光明，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出自真天主的真天主。</a:t>
            </a:r>
            <a:endParaRPr sz="62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3b0cbf9bb79_2_66"/>
          <p:cNvSpPr txBox="1">
            <a:spLocks noGrp="1"/>
          </p:cNvSpPr>
          <p:nvPr>
            <p:ph type="title"/>
          </p:nvPr>
        </p:nvSpPr>
        <p:spPr>
          <a:xfrm>
            <a:off x="611187" y="-257175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普天下大欣慶</a:t>
            </a:r>
            <a:endParaRPr/>
          </a:p>
        </p:txBody>
      </p:sp>
      <p:sp>
        <p:nvSpPr>
          <p:cNvPr id="595" name="Google Shape;595;g3b0cbf9bb79_2_66"/>
          <p:cNvSpPr txBox="1">
            <a:spLocks noGrp="1"/>
          </p:cNvSpPr>
          <p:nvPr>
            <p:ph type="body" idx="1"/>
          </p:nvPr>
        </p:nvSpPr>
        <p:spPr>
          <a:xfrm>
            <a:off x="604837" y="836612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在城外眾牧童，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   </a:t>
            </a: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勤勞耐受朔風，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眾天使起輕歌繚繞雲中。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榮福於天主，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良善受享太平。  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	</a:t>
            </a: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都叩首在地欽崇， 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又叩首在地欽崇， 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再叩首在地欽崇耶穌聖嬰。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2800"/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800"/>
          </a:p>
        </p:txBody>
      </p:sp>
      <p:sp>
        <p:nvSpPr>
          <p:cNvPr id="596" name="Google Shape;596;g3b0cbf9bb79_2_66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普天下大欣慶 2 of 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p26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27"/>
          <p:cNvSpPr/>
          <p:nvPr/>
        </p:nvSpPr>
        <p:spPr>
          <a:xfrm>
            <a:off x="538575" y="188925"/>
            <a:ext cx="8096700" cy="3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65" name="Google Shape;765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鞠 躬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6" name="Google Shape;766;p27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28"/>
          <p:cNvSpPr txBox="1"/>
          <p:nvPr/>
        </p:nvSpPr>
        <p:spPr>
          <a:xfrm>
            <a:off x="233375" y="404825"/>
            <a:ext cx="8743200" cy="56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29"/>
          <p:cNvSpPr txBox="1"/>
          <p:nvPr/>
        </p:nvSpPr>
        <p:spPr>
          <a:xfrm>
            <a:off x="410334" y="436493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30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我信聖神，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祂是主及賦予生命者，由聖父聖子所共發。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祂和聖父聖子，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同受欽崇，同享光榮。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祂曾藉先知們發言。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31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87" name="Google Shape;787;p31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2"/>
          <p:cNvSpPr/>
          <p:nvPr/>
        </p:nvSpPr>
        <p:spPr>
          <a:xfrm>
            <a:off x="675931" y="1027181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領：我們同聲祈禱</a:t>
            </a:r>
            <a:endParaRPr sz="6600" b="1" i="0" u="none" strike="noStrike" cap="non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4"/>
          <p:cNvSpPr/>
          <p:nvPr/>
        </p:nvSpPr>
        <p:spPr>
          <a:xfrm>
            <a:off x="103031" y="103032"/>
            <a:ext cx="8944378" cy="683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7143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親愛的聖若瑟，天主的忠僕和聖家慈愛的守護者：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60"/>
          <p:cNvSpPr/>
          <p:nvPr/>
        </p:nvSpPr>
        <p:spPr>
          <a:xfrm>
            <a:off x="346075" y="0"/>
            <a:ext cx="8766175" cy="7017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g3b0cbf9bb79_2_72"/>
          <p:cNvSpPr txBox="1">
            <a:spLocks noGrp="1"/>
          </p:cNvSpPr>
          <p:nvPr>
            <p:ph type="title"/>
          </p:nvPr>
        </p:nvSpPr>
        <p:spPr>
          <a:xfrm>
            <a:off x="611187" y="-257175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普天下大欣慶</a:t>
            </a:r>
            <a:endParaRPr/>
          </a:p>
        </p:txBody>
      </p:sp>
      <p:sp>
        <p:nvSpPr>
          <p:cNvPr id="602" name="Google Shape;602;g3b0cbf9bb79_2_72"/>
          <p:cNvSpPr txBox="1">
            <a:spLocks noGrp="1"/>
          </p:cNvSpPr>
          <p:nvPr>
            <p:ph type="body" idx="1"/>
          </p:nvPr>
        </p:nvSpPr>
        <p:spPr>
          <a:xfrm>
            <a:off x="323850" y="836612"/>
            <a:ext cx="87057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眾牧童多慶幸， </a:t>
            </a:r>
            <a:endParaRPr sz="4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捷足同到馬槽， </a:t>
            </a:r>
            <a:endParaRPr sz="4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見若瑟瑪利亞和耶穌聖嬰。</a:t>
            </a:r>
            <a:endParaRPr sz="4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一心相尊敬，</a:t>
            </a:r>
            <a:endParaRPr sz="4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三聖一家真光榮。  </a:t>
            </a:r>
            <a:endParaRPr sz="4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都叩首在地欽崇， </a:t>
            </a:r>
            <a:endParaRPr sz="46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又叩首在地欽崇， </a:t>
            </a:r>
            <a:endParaRPr sz="46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再叩首在地欽崇耶穌聖嬰。</a:t>
            </a:r>
            <a:endParaRPr sz="46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4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400"/>
          </a:p>
        </p:txBody>
      </p:sp>
      <p:sp>
        <p:nvSpPr>
          <p:cNvPr id="603" name="Google Shape;603;g3b0cbf9bb79_2_72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普天下大欣慶 3 of 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156"/>
          <p:cNvSpPr/>
          <p:nvPr/>
        </p:nvSpPr>
        <p:spPr>
          <a:xfrm>
            <a:off x="346075" y="0"/>
            <a:ext cx="8766175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慈愛的聖若瑟，請護佑我們避免罪惡的玷污，幫助我們抵禦黑暗的勢力。我們謙卑地請求您透過主耶穌基督，向天父表達我們的祈禱。阿們。</a:t>
            </a:r>
            <a:endParaRPr sz="6000" b="1" i="0" u="none" strike="noStrike" cap="none">
              <a:solidFill>
                <a:srgbClr val="00006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4" name="Google Shape;824;g3b0d598f3c5_0_0"/>
          <p:cNvSpPr txBox="1"/>
          <p:nvPr/>
        </p:nvSpPr>
        <p:spPr>
          <a:xfrm>
            <a:off x="6395775" y="6367908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2</a:t>
            </a:r>
            <a:endParaRPr sz="1200" b="0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5" name="Google Shape;825;g3b0d598f3c5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826" name="Google Shape;826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7" name="Google Shape;827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三王頌</a:t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g3b0d598f3c5_0_9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三王頌</a:t>
            </a:r>
            <a:endParaRPr/>
          </a:p>
        </p:txBody>
      </p:sp>
      <p:sp>
        <p:nvSpPr>
          <p:cNvPr id="833" name="Google Shape;833;g3b0d598f3c5_0_9"/>
          <p:cNvSpPr txBox="1">
            <a:spLocks noGrp="1"/>
          </p:cNvSpPr>
          <p:nvPr>
            <p:ph type="body" idx="1"/>
          </p:nvPr>
        </p:nvSpPr>
        <p:spPr>
          <a:xfrm>
            <a:off x="336550" y="765175"/>
            <a:ext cx="83928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1. 我們三位來自東方，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尋找降世君王，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閃亮天星射光芒，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引領馬槽旁。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仰望祢，朝拜祢，</a:t>
            </a:r>
            <a:endParaRPr sz="2800"/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我心再沒有失望。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只有祢使我心靈，</a:t>
            </a:r>
            <a:endParaRPr sz="2800"/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走出黑暗迎向光明。</a:t>
            </a: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800"/>
          </a:p>
        </p:txBody>
      </p:sp>
      <p:sp>
        <p:nvSpPr>
          <p:cNvPr id="834" name="Google Shape;834;g3b0d598f3c5_0_9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三王頌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g3b0d598f3c5_0_15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三王頌</a:t>
            </a:r>
            <a:endParaRPr/>
          </a:p>
        </p:txBody>
      </p:sp>
      <p:sp>
        <p:nvSpPr>
          <p:cNvPr id="840" name="Google Shape;840;g3b0d598f3c5_0_15"/>
          <p:cNvSpPr txBox="1">
            <a:spLocks noGrp="1"/>
          </p:cNvSpPr>
          <p:nvPr>
            <p:ph type="body" idx="1"/>
          </p:nvPr>
        </p:nvSpPr>
        <p:spPr>
          <a:xfrm>
            <a:off x="336550" y="7651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我們三位來自東方，</a:t>
            </a:r>
            <a:endParaRPr sz="49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獻上尊貴禮物，</a:t>
            </a:r>
            <a:endParaRPr sz="49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黃金珍寶顯輝煌，</a:t>
            </a:r>
            <a:endParaRPr sz="49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沒藥伴乳香。</a:t>
            </a:r>
            <a:endParaRPr sz="49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仰望祢，朝拜祢，</a:t>
            </a:r>
            <a:endParaRPr sz="2700"/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我心再沒有失望。</a:t>
            </a:r>
            <a:endParaRPr sz="49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只有祢使我心靈，</a:t>
            </a:r>
            <a:endParaRPr sz="2700"/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走出黑暗迎向光明。</a:t>
            </a:r>
            <a:endParaRPr sz="2700"/>
          </a:p>
        </p:txBody>
      </p:sp>
      <p:sp>
        <p:nvSpPr>
          <p:cNvPr id="841" name="Google Shape;841;g3b0d598f3c5_0_15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三王頌 2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3b0d598f3c5_0_21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三王頌</a:t>
            </a:r>
            <a:endParaRPr/>
          </a:p>
        </p:txBody>
      </p:sp>
      <p:sp>
        <p:nvSpPr>
          <p:cNvPr id="847" name="Google Shape;847;g3b0d598f3c5_0_21"/>
          <p:cNvSpPr txBox="1">
            <a:spLocks noGrp="1"/>
          </p:cNvSpPr>
          <p:nvPr>
            <p:ph type="body" idx="1"/>
          </p:nvPr>
        </p:nvSpPr>
        <p:spPr>
          <a:xfrm>
            <a:off x="336550" y="7651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我們三位來自東方，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朝拜天地君王。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贖世羔羊賜安詳，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我輩齊歡唱。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仰望祢，朝拜祢，</a:t>
            </a:r>
            <a:endParaRPr sz="2800"/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我心再沒有失望。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只有祢使我心靈，</a:t>
            </a:r>
            <a:endParaRPr sz="2800"/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走出黑暗迎向光明。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800"/>
          </a:p>
        </p:txBody>
      </p:sp>
      <p:sp>
        <p:nvSpPr>
          <p:cNvPr id="848" name="Google Shape;848;g3b0d598f3c5_0_21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三王頌 3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39"/>
          <p:cNvSpPr txBox="1"/>
          <p:nvPr/>
        </p:nvSpPr>
        <p:spPr>
          <a:xfrm>
            <a:off x="398462" y="379210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請你們祈禱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望全能的天主聖父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共同奉獻的聖祭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" name="Google Shape;858;p40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" name="Google Shape;863;p41"/>
          <p:cNvSpPr/>
          <p:nvPr/>
        </p:nvSpPr>
        <p:spPr>
          <a:xfrm>
            <a:off x="323850" y="1844675"/>
            <a:ext cx="8351838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靠我們的主基督。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64" name="Google Shape;864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0" name="Google Shape;870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1" name="Google Shape;871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Google Shape;876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7" name="Google Shape;877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8" name="Google Shape;878;p43"/>
          <p:cNvSpPr/>
          <p:nvPr/>
        </p:nvSpPr>
        <p:spPr>
          <a:xfrm>
            <a:off x="315913" y="3797714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609" name="Google Shape;609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及聖神之名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0" name="Google Shape;610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889" name="Google Shape;889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6"/>
          <p:cNvSpPr txBox="1"/>
          <p:nvPr/>
        </p:nvSpPr>
        <p:spPr>
          <a:xfrm>
            <a:off x="323850" y="814178"/>
            <a:ext cx="8713788" cy="474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我們傳報祢的聖死，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我們歌頌祢的復活，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我們期待祢光榮地來臨。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7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全能的天主聖父,愿一切崇敬和榮耀, 藉著基督, 偕同基督, 在基督內, 並聯合聖神, 都歸於祢, 直到永遠。</a:t>
            </a:r>
            <a:r>
              <a:rPr lang="zh-TW" sz="62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62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62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906" name="Google Shape;906;p48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" name="Google Shape;911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4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2" name="Google Shape;912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18" name="Google Shape;918;p50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" name="Google Shape;923;p51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9" name="Google Shape;929;p52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0" name="Google Shape;930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求祢賜給我們平安。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3"/>
          <p:cNvSpPr txBox="1"/>
          <p:nvPr/>
        </p:nvSpPr>
        <p:spPr>
          <a:xfrm>
            <a:off x="179400" y="661362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基督的聖寵，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聖神的恩賜，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與你們同在。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5" name="Google Shape;945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46" name="Google Shape;946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g3aaa50201ad_0_0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2" name="Google Shape;952;g3aaa50201ad_0_0"/>
          <p:cNvSpPr txBox="1">
            <a:spLocks noGrp="1"/>
          </p:cNvSpPr>
          <p:nvPr>
            <p:ph type="title" idx="4294967295"/>
          </p:nvPr>
        </p:nvSpPr>
        <p:spPr>
          <a:xfrm>
            <a:off x="700062" y="257521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東方三博士</a:t>
            </a:r>
            <a:endParaRPr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" name="Google Shape;957;g3b0d598f3c5_0_102"/>
          <p:cNvSpPr txBox="1">
            <a:spLocks noGrp="1"/>
          </p:cNvSpPr>
          <p:nvPr>
            <p:ph type="title"/>
          </p:nvPr>
        </p:nvSpPr>
        <p:spPr>
          <a:xfrm>
            <a:off x="60483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東方三博士</a:t>
            </a:r>
            <a:endParaRPr/>
          </a:p>
        </p:txBody>
      </p:sp>
      <p:sp>
        <p:nvSpPr>
          <p:cNvPr id="958" name="Google Shape;958;g3b0d598f3c5_0_102"/>
          <p:cNvSpPr txBox="1">
            <a:spLocks noGrp="1"/>
          </p:cNvSpPr>
          <p:nvPr>
            <p:ph type="body" idx="1"/>
          </p:nvPr>
        </p:nvSpPr>
        <p:spPr>
          <a:xfrm>
            <a:off x="179387" y="676275"/>
            <a:ext cx="8856600" cy="58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AutoNum type="arabicPeriod"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三博士行程自東方，</a:t>
            </a:r>
            <a:endParaRPr/>
          </a:p>
          <a:p>
            <a:pPr marL="914400" marR="0" lvl="0" indent="-9144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攜帶禮物遠道前往；</a:t>
            </a:r>
            <a:endParaRPr/>
          </a:p>
          <a:p>
            <a:pPr marL="914400" marR="0" lvl="0" indent="-9144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經過田野江河山崗，</a:t>
            </a:r>
            <a:endParaRPr/>
          </a:p>
          <a:p>
            <a:pPr marL="914400" marR="0" lvl="0" indent="-9144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跟隨景星明光。</a:t>
            </a: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啊！奇妙星夜放輝煌， </a:t>
            </a:r>
            <a:endParaRPr/>
          </a:p>
          <a:p>
            <a:pPr marL="914400" marR="0" lvl="0" indent="-9144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發出燦爛大光芒，</a:t>
            </a:r>
            <a:endParaRPr/>
          </a:p>
          <a:p>
            <a:pPr marL="914400" marR="0" lvl="0" indent="-9144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帶領我們步向西方，</a:t>
            </a:r>
            <a:endParaRPr/>
          </a:p>
          <a:p>
            <a:pPr marL="914400" marR="0" lvl="0" indent="-9144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直見主完全面龐。</a:t>
            </a:r>
            <a:endParaRPr/>
          </a:p>
        </p:txBody>
      </p:sp>
      <p:sp>
        <p:nvSpPr>
          <p:cNvPr id="959" name="Google Shape;959;g3b0d598f3c5_0_102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東方三博士 1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g3b0d598f3c5_0_108"/>
          <p:cNvSpPr txBox="1">
            <a:spLocks noGrp="1"/>
          </p:cNvSpPr>
          <p:nvPr>
            <p:ph type="title"/>
          </p:nvPr>
        </p:nvSpPr>
        <p:spPr>
          <a:xfrm>
            <a:off x="60483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東方三博士</a:t>
            </a:r>
            <a:endParaRPr/>
          </a:p>
        </p:txBody>
      </p:sp>
      <p:sp>
        <p:nvSpPr>
          <p:cNvPr id="965" name="Google Shape;965;g3b0d598f3c5_0_108"/>
          <p:cNvSpPr txBox="1">
            <a:spLocks noGrp="1"/>
          </p:cNvSpPr>
          <p:nvPr>
            <p:ph type="body" idx="1"/>
          </p:nvPr>
        </p:nvSpPr>
        <p:spPr>
          <a:xfrm>
            <a:off x="336550" y="779462"/>
            <a:ext cx="8424900" cy="58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9500" marR="0" lvl="0" indent="-1079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2、新主降生伯利恒城，</a:t>
            </a:r>
            <a:endParaRPr/>
          </a:p>
          <a:p>
            <a:pPr marL="1079500" marR="0" lvl="0" indent="-10795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奉獻金冕賀祂為主；</a:t>
            </a:r>
            <a:endParaRPr/>
          </a:p>
          <a:p>
            <a:pPr marL="1079500" marR="0" lvl="0" indent="-10795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掌握權柄治理萬邦，</a:t>
            </a:r>
            <a:endParaRPr/>
          </a:p>
          <a:p>
            <a:pPr marL="1079500" marR="0" lvl="0" indent="-10795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世人蒙祂恩光。</a:t>
            </a: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啊！奇妙星夜放輝煌， 發出燦爛大光芒，</a:t>
            </a:r>
            <a:endParaRPr/>
          </a:p>
          <a:p>
            <a:pPr marL="1079500" marR="0" lvl="0" indent="-10795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帶領我們步向西方，</a:t>
            </a:r>
            <a:endParaRPr/>
          </a:p>
          <a:p>
            <a:pPr marL="1079500" marR="0" lvl="0" indent="-10795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直見主完全面龐。</a:t>
            </a: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966" name="Google Shape;966;g3b0d598f3c5_0_108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東方三博士 2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3b0d598f3c5_0_114"/>
          <p:cNvSpPr txBox="1">
            <a:spLocks noGrp="1"/>
          </p:cNvSpPr>
          <p:nvPr>
            <p:ph type="title"/>
          </p:nvPr>
        </p:nvSpPr>
        <p:spPr>
          <a:xfrm>
            <a:off x="60483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東方三博士</a:t>
            </a:r>
            <a:endParaRPr/>
          </a:p>
        </p:txBody>
      </p:sp>
      <p:sp>
        <p:nvSpPr>
          <p:cNvPr id="972" name="Google Shape;972;g3b0d598f3c5_0_114"/>
          <p:cNvSpPr txBox="1">
            <a:spLocks noGrp="1"/>
          </p:cNvSpPr>
          <p:nvPr>
            <p:ph type="body" idx="1"/>
          </p:nvPr>
        </p:nvSpPr>
        <p:spPr>
          <a:xfrm>
            <a:off x="336550" y="800100"/>
            <a:ext cx="8424900" cy="58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3、我今獻上乳香奇珍，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認識真神常與接近；</a:t>
            </a: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願萬人來禱告頌讚，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朝拜真神在天。 </a:t>
            </a: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啊！奇妙星夜放輝煌，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發出燦爛大光芒，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帶領我們步向西方，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直見主完全面龐。</a:t>
            </a: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973" name="Google Shape;973;g3b0d598f3c5_0_114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東方三博士 3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Google Shape;978;g3b0d598f3c5_0_120"/>
          <p:cNvSpPr txBox="1">
            <a:spLocks noGrp="1"/>
          </p:cNvSpPr>
          <p:nvPr>
            <p:ph type="title"/>
          </p:nvPr>
        </p:nvSpPr>
        <p:spPr>
          <a:xfrm>
            <a:off x="60483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東方三博士</a:t>
            </a:r>
            <a:endParaRPr/>
          </a:p>
        </p:txBody>
      </p:sp>
      <p:sp>
        <p:nvSpPr>
          <p:cNvPr id="979" name="Google Shape;979;g3b0d598f3c5_0_120"/>
          <p:cNvSpPr txBox="1">
            <a:spLocks noGrp="1"/>
          </p:cNvSpPr>
          <p:nvPr>
            <p:ph type="body" idx="1"/>
          </p:nvPr>
        </p:nvSpPr>
        <p:spPr>
          <a:xfrm>
            <a:off x="336550" y="676275"/>
            <a:ext cx="8424900" cy="58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4、沒藥味雖苦卻甘芳，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深思主為我罪捨身；</a:t>
            </a:r>
            <a:endParaRPr sz="52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憂愁歎息流血死亡，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埋葬封在墳墓。 </a:t>
            </a:r>
            <a:b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啊！奇妙星夜放輝煌，發出燦爛大光芒，帶領我們步向西方，直見主完全面龐。</a:t>
            </a:r>
            <a:endParaRPr sz="52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阿們。</a:t>
            </a:r>
            <a:b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980" name="Google Shape;980;g3b0d598f3c5_0_120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東方三博士 1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57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87" name="Google Shape;987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全體：阿們。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3" name="Google Shape;993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4" name="Google Shape;994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Google Shape;999;p59"/>
          <p:cNvSpPr txBox="1"/>
          <p:nvPr/>
        </p:nvSpPr>
        <p:spPr>
          <a:xfrm>
            <a:off x="795338" y="1700213"/>
            <a:ext cx="83058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0" name="Google Shape;1000;p59"/>
          <p:cNvSpPr/>
          <p:nvPr/>
        </p:nvSpPr>
        <p:spPr>
          <a:xfrm>
            <a:off x="624754" y="4903354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4"/>
          <p:cNvSpPr txBox="1"/>
          <p:nvPr/>
        </p:nvSpPr>
        <p:spPr>
          <a:xfrm>
            <a:off x="251460" y="0"/>
            <a:ext cx="8321040" cy="7209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各位教友，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現在我們大家認罪，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虔誠地舉行聖祭。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4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Google Shape;1005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6" name="Google Shape;1006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到各山嶺去傳揚</a:t>
            </a:r>
            <a:endParaRPr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g3b0d598f3c5_0_139"/>
          <p:cNvSpPr txBox="1">
            <a:spLocks noGrp="1"/>
          </p:cNvSpPr>
          <p:nvPr>
            <p:ph type="title"/>
          </p:nvPr>
        </p:nvSpPr>
        <p:spPr>
          <a:xfrm>
            <a:off x="60483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到各山嶺去傳揚</a:t>
            </a:r>
            <a:endParaRPr/>
          </a:p>
        </p:txBody>
      </p:sp>
      <p:sp>
        <p:nvSpPr>
          <p:cNvPr id="1012" name="Google Shape;1012;g3b0d598f3c5_0_139"/>
          <p:cNvSpPr txBox="1">
            <a:spLocks noGrp="1"/>
          </p:cNvSpPr>
          <p:nvPr>
            <p:ph type="body" idx="1"/>
          </p:nvPr>
        </p:nvSpPr>
        <p:spPr>
          <a:xfrm>
            <a:off x="179387" y="876300"/>
            <a:ext cx="8856600" cy="58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去，站在山嶺傳揚，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傳到小山和各地方；</a:t>
            </a:r>
            <a:b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去，站在山嶺傳揚，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耶穌基督已降生。</a:t>
            </a: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1. 當牧人半夜看守，羊群靜靜安臥，看哪天空中突然現出神聖亮光。</a:t>
            </a:r>
            <a:endParaRPr/>
          </a:p>
        </p:txBody>
      </p:sp>
      <p:sp>
        <p:nvSpPr>
          <p:cNvPr id="1013" name="Google Shape;1013;g3b0d598f3c5_0_139"/>
          <p:cNvSpPr txBox="1"/>
          <p:nvPr/>
        </p:nvSpPr>
        <p:spPr>
          <a:xfrm>
            <a:off x="5651500" y="6237287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到各山嶺去傳揚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Google Shape;1018;g3b0d598f3c5_0_145"/>
          <p:cNvSpPr txBox="1">
            <a:spLocks noGrp="1"/>
          </p:cNvSpPr>
          <p:nvPr>
            <p:ph type="title"/>
          </p:nvPr>
        </p:nvSpPr>
        <p:spPr>
          <a:xfrm>
            <a:off x="60483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到各山嶺去傳揚</a:t>
            </a:r>
            <a:endParaRPr/>
          </a:p>
        </p:txBody>
      </p:sp>
      <p:sp>
        <p:nvSpPr>
          <p:cNvPr id="1019" name="Google Shape;1019;g3b0d598f3c5_0_145"/>
          <p:cNvSpPr txBox="1">
            <a:spLocks noGrp="1"/>
          </p:cNvSpPr>
          <p:nvPr>
            <p:ph type="body" idx="1"/>
          </p:nvPr>
        </p:nvSpPr>
        <p:spPr>
          <a:xfrm>
            <a:off x="179387" y="876300"/>
            <a:ext cx="8856600" cy="58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去，站在山嶺傳揚，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傳到小山和各地方；</a:t>
            </a:r>
            <a:b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去，站在山嶺傳揚，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耶穌基督已降生。</a:t>
            </a: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牧人驚慌又害怕，看哪天上響聲，天使萬軍大合唱讚美救主降生。</a:t>
            </a:r>
            <a:endParaRPr/>
          </a:p>
        </p:txBody>
      </p:sp>
      <p:sp>
        <p:nvSpPr>
          <p:cNvPr id="1020" name="Google Shape;1020;g3b0d598f3c5_0_145"/>
          <p:cNvSpPr txBox="1"/>
          <p:nvPr/>
        </p:nvSpPr>
        <p:spPr>
          <a:xfrm>
            <a:off x="5651500" y="6237287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到各山嶺去傳揚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g3b0d598f3c5_0_151"/>
          <p:cNvSpPr txBox="1">
            <a:spLocks noGrp="1"/>
          </p:cNvSpPr>
          <p:nvPr>
            <p:ph type="title"/>
          </p:nvPr>
        </p:nvSpPr>
        <p:spPr>
          <a:xfrm>
            <a:off x="60483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到各山嶺去傳揚</a:t>
            </a:r>
            <a:endParaRPr/>
          </a:p>
        </p:txBody>
      </p:sp>
      <p:sp>
        <p:nvSpPr>
          <p:cNvPr id="1026" name="Google Shape;1026;g3b0d598f3c5_0_151"/>
          <p:cNvSpPr txBox="1">
            <a:spLocks noGrp="1"/>
          </p:cNvSpPr>
          <p:nvPr>
            <p:ph type="body" idx="1"/>
          </p:nvPr>
        </p:nvSpPr>
        <p:spPr>
          <a:xfrm>
            <a:off x="179387" y="876300"/>
            <a:ext cx="8856600" cy="58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去，站在山嶺傳揚，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傳到小山和各地方；</a:t>
            </a:r>
            <a:b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去，站在山嶺傳揚，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耶穌基督已降生。</a:t>
            </a: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我們謙卑的基督，願意降生馬槽，神賜給我們</a:t>
            </a: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救恩在聖誕節清晨。</a:t>
            </a: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1027" name="Google Shape;1027;g3b0d598f3c5_0_151"/>
          <p:cNvSpPr txBox="1"/>
          <p:nvPr/>
        </p:nvSpPr>
        <p:spPr>
          <a:xfrm>
            <a:off x="5651500" y="6237287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到各山嶺去傳揚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g3b0d598f3c5_0_157"/>
          <p:cNvSpPr txBox="1">
            <a:spLocks noGrp="1"/>
          </p:cNvSpPr>
          <p:nvPr>
            <p:ph type="title"/>
          </p:nvPr>
        </p:nvSpPr>
        <p:spPr>
          <a:xfrm>
            <a:off x="628662" y="-1814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到各山嶺去傳揚</a:t>
            </a:r>
            <a:endParaRPr/>
          </a:p>
        </p:txBody>
      </p:sp>
      <p:sp>
        <p:nvSpPr>
          <p:cNvPr id="1033" name="Google Shape;1033;g3b0d598f3c5_0_157"/>
          <p:cNvSpPr txBox="1">
            <a:spLocks noGrp="1"/>
          </p:cNvSpPr>
          <p:nvPr>
            <p:ph type="body" idx="1"/>
          </p:nvPr>
        </p:nvSpPr>
        <p:spPr>
          <a:xfrm>
            <a:off x="179387" y="2133600"/>
            <a:ext cx="8856600" cy="457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去，站在山嶺傳揚，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傳到小山和各地方；</a:t>
            </a:r>
            <a:b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去，站在山嶺傳揚，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耶穌基督已降生。</a:t>
            </a: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1034" name="Google Shape;1034;g3b0d598f3c5_0_157"/>
          <p:cNvSpPr txBox="1"/>
          <p:nvPr/>
        </p:nvSpPr>
        <p:spPr>
          <a:xfrm>
            <a:off x="5651500" y="6237287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到各山嶺去傳揚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5"/>
          <p:cNvSpPr/>
          <p:nvPr/>
        </p:nvSpPr>
        <p:spPr>
          <a:xfrm>
            <a:off x="917575" y="476250"/>
            <a:ext cx="7615238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我向全能的天主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和各位教友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我在思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上的過失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3192</Words>
  <Application>Microsoft Macintosh PowerPoint</Application>
  <PresentationFormat>On-screen Show (4:3)</PresentationFormat>
  <Paragraphs>402</Paragraphs>
  <Slides>84</Slides>
  <Notes>77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84</vt:i4>
      </vt:variant>
    </vt:vector>
  </HeadingPairs>
  <TitlesOfParts>
    <vt:vector size="98" baseType="lpstr">
      <vt:lpstr>DFKai-SB</vt:lpstr>
      <vt:lpstr>Microsoft YaHei</vt:lpstr>
      <vt:lpstr>PMingLiu</vt:lpstr>
      <vt:lpstr>PMingLiu-ExtB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Presentation</vt:lpstr>
      <vt:lpstr>普天下大欣慶</vt:lpstr>
      <vt:lpstr>普天下大欣慶</vt:lpstr>
      <vt:lpstr>普天下大欣慶</vt:lpstr>
      <vt:lpstr>普天下大欣慶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三王頌</vt:lpstr>
      <vt:lpstr>三王頌</vt:lpstr>
      <vt:lpstr>三王頌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東方三博士</vt:lpstr>
      <vt:lpstr>東方三博士</vt:lpstr>
      <vt:lpstr>東方三博士</vt:lpstr>
      <vt:lpstr>東方三博士</vt:lpstr>
      <vt:lpstr>東方三博士</vt:lpstr>
      <vt:lpstr>PowerPoint Presentation</vt:lpstr>
      <vt:lpstr>PowerPoint Presentation</vt:lpstr>
      <vt:lpstr>PowerPoint Presentation</vt:lpstr>
      <vt:lpstr>到各山嶺去傳揚</vt:lpstr>
      <vt:lpstr>到各山嶺去傳揚</vt:lpstr>
      <vt:lpstr>到各山嶺去傳揚</vt:lpstr>
      <vt:lpstr>到各山嶺去傳揚</vt:lpstr>
      <vt:lpstr>到各山嶺去傳揚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Vivian Jen</cp:lastModifiedBy>
  <cp:revision>1</cp:revision>
  <dcterms:created xsi:type="dcterms:W3CDTF">2011-12-14T12:22:07Z</dcterms:created>
  <dcterms:modified xsi:type="dcterms:W3CDTF">2025-12-31T05:37:58Z</dcterms:modified>
</cp:coreProperties>
</file>